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Construyendo Sistemas de Recomendación Inteligentes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9765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Descubre cómo los sistemas de recomendación transforman la experiencia del usuario. Mejora la interacción y el valor en diversas industrias.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15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632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Próximos Pasos y Recursos Adicionales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302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Investiga más sobre las herramientas. Experimenta con diferentes algoritmos y frameworks. Únete a comunidades en línea y cursos especializados.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5177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539389" y="4617958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01959" y="4517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Investigación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01959" y="501324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Profundiza en tecnologías.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45177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10361295" y="4617958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55893" y="4517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Experimentación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55893" y="501324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Prueba diferentes enfoques.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2878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6505694" y="6388060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01959" y="62878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Comunidades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01959" y="678334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Conéctate con expertos.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9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193" y="3406021"/>
            <a:ext cx="13074015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es un Sistema de Recomendación y por qué es importante?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8193" y="5047298"/>
            <a:ext cx="1307401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 sistema de recomendación sugiere contenido relevante a usuarios. Aumenta la satisfacción y la retención del usuario. Personaliza la experiencia. Esto impulsa las ventas y el compromiso.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3" y="6008846"/>
            <a:ext cx="555784" cy="5557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8193" y="6786920"/>
            <a:ext cx="261580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Personalización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78193" y="7247215"/>
            <a:ext cx="4135636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Adaptación a preferencias individuales.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23" y="6008846"/>
            <a:ext cx="555784" cy="5557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47323" y="6786920"/>
            <a:ext cx="261580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Engagement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5247323" y="7247215"/>
            <a:ext cx="4135636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Mayor interacción y retención.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453" y="6008846"/>
            <a:ext cx="555784" cy="5557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6453" y="6786920"/>
            <a:ext cx="261580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Ingresos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716453" y="7247215"/>
            <a:ext cx="4135755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Incremento en ventas y valor.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929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Tecnologías Clave para Sistemas de Recomendación: Un Vistazo General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2607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Lenguajes como Python son esenciales. Bases de datos como Cassandra o MongoDB son importantes. Plataformas de Big Data como Spark y Hadoop impulsan el proceso.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100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Lenguajes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69190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Python, Java, Scala.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5100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Bases de Datos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569190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Cassandra, MongoDB, Redis.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5100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Big Data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569190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Spark, Hadoop.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222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Frameworks Populares: TensorFlow, PyTorch y Más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42923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TensorFlow y PyTorch facilitan la creación de modelos. Ofrecen herramientas para el aprendizaje profundo. Otros frameworks como Scikit-learn también son útiles.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84750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40868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TensorFlow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58235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Desarrollado por Google, ideal para modelos complejos.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84750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4930973" y="40868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PyTorch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0973" y="458235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Favorecido por la comunidad de investigación, flexible.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21006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1077039" y="6449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7039" y="694491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Para modelos de aprendizaje automático más sencillos.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91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3451027"/>
            <a:ext cx="13015079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Optimizando Recursos en la Nube: Amazon vs. Google Cloud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2114" y="4367332"/>
            <a:ext cx="1318617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Amazon y Google ofrecen soluciones escalables. Evalúa costos, rendimiento y facilidad de uso. La elección depende de las necesidades específicas.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14" y="5259467"/>
            <a:ext cx="4395311" cy="825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8449" y="6394252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Costo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28449" y="6821329"/>
            <a:ext cx="39826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Analiza precios y modelos de pago.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25" y="5259467"/>
            <a:ext cx="4395430" cy="825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761" y="6394252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Rendimiento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323761" y="6821329"/>
            <a:ext cx="39827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Evalúa la velocidad y eficiencia.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856" y="5259467"/>
            <a:ext cx="4395430" cy="825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191" y="6394252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Facilidad de Uso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719191" y="6821329"/>
            <a:ext cx="39827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Considera la curva de aprendizaje.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825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Herramientas de Recomendación de Amazon: Personalize y SageMaker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7504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Personalize automatiza la creación de recomendaciones. SageMaker ofrece flexibilidad para modelos personalizados. Integración sencilla con otros servicios de AWS.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210288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2F2B54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4386263"/>
            <a:ext cx="954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3236119" y="4449604"/>
            <a:ext cx="14510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3116461" y="5025628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5160526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2F2B54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5336500"/>
            <a:ext cx="1522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5399842"/>
            <a:ext cx="13623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SageMaker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75659" y="5975866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sp>
        <p:nvSpPr>
          <p:cNvPr id="12" name="Shape 10"/>
          <p:cNvSpPr/>
          <p:nvPr/>
        </p:nvSpPr>
        <p:spPr>
          <a:xfrm>
            <a:off x="837724" y="6110764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2F2B54"/>
          </a:solidFill>
          <a:ln/>
        </p:spPr>
      </p:sp>
      <p:sp>
        <p:nvSpPr>
          <p:cNvPr id="13" name="Text 11"/>
          <p:cNvSpPr/>
          <p:nvPr/>
        </p:nvSpPr>
        <p:spPr>
          <a:xfrm>
            <a:off x="1077039" y="6286738"/>
            <a:ext cx="1552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7554516" y="6350079"/>
            <a:ext cx="5626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AWS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617577"/>
            <a:ext cx="13058299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Herramientas de Recomendación de Google Cloud: Recommendations AI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6051" y="2387918"/>
            <a:ext cx="13058299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Recommendations AI utiliza aprendizaje automático avanzado. Ofrece recomendaciones personalizadas en tiempo real. Se integra con Google Analytics y otros servicios.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079308" y="5338524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Integración</a:t>
            </a:r>
            <a:endParaRPr lang="en-US" sz="2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1003" y="3359468"/>
            <a:ext cx="4288393" cy="42883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91795" y="5020985"/>
            <a:ext cx="89535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96224" y="4182189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Personalización</a:t>
            </a:r>
            <a:endParaRPr lang="en-US" sz="2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03" y="3359468"/>
            <a:ext cx="4288393" cy="42883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06502" y="4127540"/>
            <a:ext cx="142875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796224" y="6494859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Tiempo real</a:t>
            </a:r>
            <a:endParaRPr lang="en-US" sz="2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03" y="3359468"/>
            <a:ext cx="4288393" cy="42883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58113" y="6688574"/>
            <a:ext cx="145733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451" y="650081"/>
            <a:ext cx="7643098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Algoritmos de Optimización de Recursos: Una Comparativa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0451" y="2233017"/>
            <a:ext cx="7643098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Algoritmos como A/B testing y el multi-armed bandit son útiles. Permiten optimizar recomendaciones y asignar recursos. Experimenta y mide resultados continuamente.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056799" y="3503295"/>
            <a:ext cx="30480" cy="4076105"/>
          </a:xfrm>
          <a:prstGeom prst="roundRect">
            <a:avLst>
              <a:gd name="adj" fmla="val 105534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1282779" y="3970496"/>
            <a:ext cx="750451" cy="30480"/>
          </a:xfrm>
          <a:prstGeom prst="roundRect">
            <a:avLst>
              <a:gd name="adj" fmla="val 105534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830818" y="3744516"/>
            <a:ext cx="482441" cy="48244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23699" y="3834289"/>
            <a:ext cx="965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251472" y="3717727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A/B Testing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2251472" y="4161592"/>
            <a:ext cx="614207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Comparación de dos versiones.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82779" y="5400675"/>
            <a:ext cx="750451" cy="30480"/>
          </a:xfrm>
          <a:prstGeom prst="roundRect">
            <a:avLst>
              <a:gd name="adj" fmla="val 105534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830818" y="5174694"/>
            <a:ext cx="482441" cy="48244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95005" y="5264467"/>
            <a:ext cx="15406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251472" y="5147905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Multi-Armed Bandit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2251472" y="5591770"/>
            <a:ext cx="614207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Exploración y explotación simultáneas.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82779" y="6830854"/>
            <a:ext cx="750451" cy="30480"/>
          </a:xfrm>
          <a:prstGeom prst="roundRect">
            <a:avLst>
              <a:gd name="adj" fmla="val 105534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830818" y="6604873"/>
            <a:ext cx="482441" cy="48244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993458" y="6694646"/>
            <a:ext cx="15716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251472" y="6578084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Medición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2251472" y="7021949"/>
            <a:ext cx="614207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Análisis de resultados.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97658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Casos de Éxito y Lecciones Aprendidas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Empresas como Netflix y Amazon usan recomendaciones. Han mejorado la experiencia y aumentado ingresos. Adaptación y experimentación continua son claves.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485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Netflix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Recomendaciones de películas y series.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7485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Amazon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Recomendaciones de productos.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2025-02-17T06:19:20Z</dcterms:created>
  <dcterms:modified xsi:type="dcterms:W3CDTF">2025-02-17T06:19:20Z</dcterms:modified>
</cp:coreProperties>
</file>